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77" r:id="rId14"/>
    <p:sldId id="263" r:id="rId15"/>
    <p:sldId id="264" r:id="rId16"/>
    <p:sldId id="265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6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平行四邊形 88"/>
          <p:cNvSpPr/>
          <p:nvPr/>
        </p:nvSpPr>
        <p:spPr>
          <a:xfrm>
            <a:off x="1845462" y="6586835"/>
            <a:ext cx="8177217" cy="803611"/>
          </a:xfrm>
          <a:prstGeom prst="parallelogram">
            <a:avLst>
              <a:gd name="adj" fmla="val 1577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93" y="16110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1140648" y="6225659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136" idx="0"/>
            <a:endCxn id="129" idx="4"/>
          </p:cNvCxnSpPr>
          <p:nvPr/>
        </p:nvCxnSpPr>
        <p:spPr>
          <a:xfrm flipH="1" flipV="1">
            <a:off x="3381979" y="3764488"/>
            <a:ext cx="2890837" cy="75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728184" cy="70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131" idx="4"/>
          </p:cNvCxnSpPr>
          <p:nvPr/>
        </p:nvCxnSpPr>
        <p:spPr>
          <a:xfrm flipH="1">
            <a:off x="7060975" y="3764488"/>
            <a:ext cx="645354" cy="75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8" y="2269063"/>
            <a:ext cx="14573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32" idx="0"/>
            <a:endCxn id="126" idx="4"/>
          </p:cNvCxnSpPr>
          <p:nvPr/>
        </p:nvCxnSpPr>
        <p:spPr>
          <a:xfrm flipH="1" flipV="1">
            <a:off x="4839303" y="2269063"/>
            <a:ext cx="1433512" cy="802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8" y="716488"/>
            <a:ext cx="14573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8908559" y="1298821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群組 54"/>
          <p:cNvGrpSpPr/>
          <p:nvPr/>
        </p:nvGrpSpPr>
        <p:grpSpPr>
          <a:xfrm>
            <a:off x="2162018" y="-22557"/>
            <a:ext cx="9432098" cy="2437590"/>
            <a:chOff x="242728" y="1073920"/>
            <a:chExt cx="11755433" cy="18573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52" y="1083547"/>
              <a:ext cx="2362209" cy="15599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444" y="1077128"/>
              <a:ext cx="2349511" cy="156634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4" y="1077129"/>
              <a:ext cx="2349509" cy="156633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55" y="1077130"/>
              <a:ext cx="2349509" cy="156633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9" y="1077128"/>
              <a:ext cx="2354325" cy="15695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946564" y="1083547"/>
              <a:ext cx="2349509" cy="155992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2728" y="1073921"/>
              <a:ext cx="4691135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296070" y="1073920"/>
              <a:ext cx="4699021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42728" y="2643468"/>
              <a:ext cx="4691132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305697" y="2633841"/>
              <a:ext cx="4679764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946561" y="2649885"/>
              <a:ext cx="2349509" cy="281423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Genuine image 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625</Words>
  <Application>Microsoft Office PowerPoint</Application>
  <PresentationFormat>自訂</PresentationFormat>
  <Paragraphs>366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113</cp:revision>
  <dcterms:created xsi:type="dcterms:W3CDTF">2013-09-12T12:46:14Z</dcterms:created>
  <dcterms:modified xsi:type="dcterms:W3CDTF">2014-08-25T17:11:17Z</dcterms:modified>
</cp:coreProperties>
</file>